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70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88815-9275-47E4-867E-B7B878D37F73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0B143-EBE3-47CD-8834-37BED94553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0B143-EBE3-47CD-8834-37BED94553A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8FF705-032E-410E-BC29-B345A62D20D9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7B9316-9840-449F-9719-01697B1839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IKxZGu2Ud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Nine Levels of    </a:t>
            </a:r>
            <a:br>
              <a:rPr lang="en-US" dirty="0" smtClean="0"/>
            </a:br>
            <a:r>
              <a:rPr lang="en-US" dirty="0" smtClean="0"/>
              <a:t>Cheerleading Hell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Veronica Fritsch 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6 Bring it On! </a:t>
            </a:r>
            <a:r>
              <a:rPr lang="en-US" dirty="0" smtClean="0"/>
              <a:t>Movies and </a:t>
            </a:r>
            <a:r>
              <a:rPr lang="en-US" dirty="0" err="1" smtClean="0"/>
              <a:t>Hellcatz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Emphasized that cheerleaders are </a:t>
            </a:r>
          </a:p>
          <a:p>
            <a:pPr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ditzy blondes who are the drama causing girls of the </a:t>
            </a:r>
          </a:p>
          <a:p>
            <a:pPr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school. In some cases this may be true, but these </a:t>
            </a:r>
          </a:p>
          <a:p>
            <a:pPr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movies lowered the level of athleticism and </a:t>
            </a:r>
          </a:p>
          <a:p>
            <a:pPr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heightened the drama.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2" name="drumroll.wav" builtIn="1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bring it 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2586" r="22586"/>
          <a:stretch>
            <a:fillRect/>
          </a:stretch>
        </p:blipFill>
        <p:spPr/>
      </p:pic>
      <p:pic>
        <p:nvPicPr>
          <p:cNvPr id="6" name="Picture 5" descr="CW-Hellcats-Pos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90600"/>
            <a:ext cx="27432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7- Performance Anxiety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Pressure of competing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Only 2 minutes 30 seconds to perform, where other sports if you make a mistake you can redeem yourself. 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Garbage Cans</a:t>
            </a:r>
          </a:p>
          <a:p>
            <a:endParaRPr lang="en-US" dirty="0"/>
          </a:p>
        </p:txBody>
      </p:sp>
      <p:pic>
        <p:nvPicPr>
          <p:cNvPr id="4" name="Picture 3" descr="nerv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67200"/>
            <a:ext cx="2358736" cy="2306320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  <p:sndAc>
      <p:stSnd>
        <p:snd r:embed="rId2" name="whoosh.wav" builtIn="1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8-Image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Early mornings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Pounds of glitter, bottles of hairspray, gigantic bows, perfectly spiraled curls 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4" name="Picture 3" descr="madd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810000"/>
            <a:ext cx="2133600" cy="2733675"/>
          </a:xfrm>
          <a:prstGeom prst="rect">
            <a:avLst/>
          </a:prstGeom>
        </p:spPr>
      </p:pic>
      <p:pic>
        <p:nvPicPr>
          <p:cNvPr id="5" name="Picture 4" descr="topgu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733800"/>
            <a:ext cx="2377440" cy="29718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  <p:sndAc>
      <p:stSnd>
        <p:snd r:embed="rId2" name="coin.wav" builtIn="1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9-Parents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 Like any sport, cheer parents can get psychotic. You can almost guarantee the best girl on the team has a crazy mother as her driving force. 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4" name="Picture 3" descr="mom-scream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4114800"/>
            <a:ext cx="6172200" cy="2590800"/>
          </a:xfrm>
          <a:prstGeom prst="rect">
            <a:avLst/>
          </a:prstGeom>
        </p:spPr>
      </p:pic>
    </p:spTree>
  </p:cSld>
  <p:clrMapOvr>
    <a:masterClrMapping/>
  </p:clrMapOvr>
  <p:transition spd="slow">
    <p:comb/>
    <p:sndAc>
      <p:stSnd>
        <p:snd r:embed="rId2" name="camera.wav" builtIn="1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how costly deductions are.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http://www.youtube.com/watch?v=AIKxZGu2UdA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1-Sideline Cheerleading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Because so many people only see this kind of cheerleading, they judge the sport solely on girls in skirts leading the crowd in chants. This brings disgrace upon the sport.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4" name="Picture 3" descr="cheerlead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343400"/>
            <a:ext cx="2760908" cy="2178050"/>
          </a:xfrm>
          <a:prstGeom prst="rect">
            <a:avLst/>
          </a:prstGeom>
        </p:spPr>
      </p:pic>
    </p:spTree>
  </p:cSld>
  <p:clrMapOvr>
    <a:masterClrMapping/>
  </p:clrMapOvr>
  <p:transition spd="med">
    <p:cut thruBlk="1"/>
    <p:sndAc>
      <p:stSnd>
        <p:snd r:embed="rId2" name="applause.wav" builtIn="1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2-Injuries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sz="3600" dirty="0" smtClean="0">
                <a:solidFill>
                  <a:srgbClr val="7030A0"/>
                </a:solidFill>
              </a:rPr>
              <a:t>Because of the high level of acrobatics and skill, cheerleading is one of the leading injury-related sports. 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edge/>
    <p:sndAc>
      <p:stSnd>
        <p:snd r:embed="rId2" name="bomb.wav" builtIn="1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neckbra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6200" y="304800"/>
            <a:ext cx="8737600" cy="6553200"/>
          </a:xfrm>
        </p:spPr>
      </p:pic>
    </p:spTree>
  </p:cSld>
  <p:clrMapOvr>
    <a:masterClrMapping/>
  </p:clrMapOvr>
  <p:transition spd="med"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Professional Sports teams cheerleaders. 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They call themselves cheerleaders, but the only thing they do is dance simple steps.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 Completely an image and marketing ploy for the team.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kerGirls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304800"/>
            <a:ext cx="6783923" cy="6172200"/>
          </a:xfrm>
        </p:spPr>
      </p:pic>
    </p:spTree>
  </p:cSld>
  <p:clrMapOvr>
    <a:masterClrMapping/>
  </p:clrMapOvr>
  <p:transition spd="med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4-Deductions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 smtClean="0">
              <a:solidFill>
                <a:srgbClr val="7030A0"/>
              </a:solidFill>
            </a:endParaRPr>
          </a:p>
          <a:p>
            <a:endParaRPr lang="en-US" sz="3600" dirty="0" smtClean="0">
              <a:solidFill>
                <a:srgbClr val="7030A0"/>
              </a:solidFill>
            </a:endParaRPr>
          </a:p>
          <a:p>
            <a:r>
              <a:rPr lang="en-US" sz="3600" dirty="0" smtClean="0">
                <a:solidFill>
                  <a:srgbClr val="7030A0"/>
                </a:solidFill>
              </a:rPr>
              <a:t>Points </a:t>
            </a:r>
            <a:r>
              <a:rPr lang="en-US" sz="3600" dirty="0" smtClean="0">
                <a:solidFill>
                  <a:srgbClr val="7030A0"/>
                </a:solidFill>
              </a:rPr>
              <a:t>are docked for a mere bobble to a huge stunt collapse. In some cases, this can cause a new flawless routine to be sent to the bottom of the standings. </a:t>
            </a:r>
          </a:p>
          <a:p>
            <a:endParaRPr lang="en-US" dirty="0"/>
          </a:p>
        </p:txBody>
      </p:sp>
      <p:pic>
        <p:nvPicPr>
          <p:cNvPr id="4" name="Picture 3" descr="need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054" y="152400"/>
            <a:ext cx="2912745" cy="3281966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5- Paula Abdul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As choreographer for the </a:t>
            </a:r>
            <a:r>
              <a:rPr lang="en-US" sz="3600" dirty="0" err="1" smtClean="0">
                <a:solidFill>
                  <a:srgbClr val="7030A0"/>
                </a:solidFill>
              </a:rPr>
              <a:t>Laker's</a:t>
            </a:r>
            <a:r>
              <a:rPr lang="en-US" sz="3600" dirty="0" smtClean="0">
                <a:solidFill>
                  <a:srgbClr val="7030A0"/>
                </a:solidFill>
              </a:rPr>
              <a:t> Girls in the eighties, more cheerleaders were injured, fired, and generally abused than at any other time in the organization’s history. She definitely ignited the stereotype for cheerleaders.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strips dir="rd"/>
    <p:sndAc>
      <p:stSnd>
        <p:snd r:embed="rId2" name="type.wav" builtIn="1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ula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295400"/>
            <a:ext cx="3962400" cy="4114800"/>
          </a:xfrm>
        </p:spPr>
      </p:pic>
      <p:pic>
        <p:nvPicPr>
          <p:cNvPr id="5" name="Picture 4" descr="paul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295400"/>
            <a:ext cx="3124200" cy="4343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315</Words>
  <Application>Microsoft Office PowerPoint</Application>
  <PresentationFormat>On-screen Show (4:3)</PresentationFormat>
  <Paragraphs>35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The Nine Levels of     Cheerleading Hell </vt:lpstr>
      <vt:lpstr>Level 1-Sideline Cheerleading</vt:lpstr>
      <vt:lpstr>Level 2-Injuries</vt:lpstr>
      <vt:lpstr>Slide 4</vt:lpstr>
      <vt:lpstr>Level 3</vt:lpstr>
      <vt:lpstr>Slide 6</vt:lpstr>
      <vt:lpstr>Level 4-Deductions</vt:lpstr>
      <vt:lpstr>Level 5- Paula Abdul </vt:lpstr>
      <vt:lpstr>Slide 9</vt:lpstr>
      <vt:lpstr>Level 6 Bring it On! Movies and Hellcatz</vt:lpstr>
      <vt:lpstr>Slide 11</vt:lpstr>
      <vt:lpstr>Level 7- Performance Anxiety </vt:lpstr>
      <vt:lpstr>Level 8-Image</vt:lpstr>
      <vt:lpstr>Level 9-Parents </vt:lpstr>
      <vt:lpstr>Example of how costly deductions are. 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Nine Levels of     Cheerleading Hell </dc:title>
  <dc:creator>101927</dc:creator>
  <cp:lastModifiedBy>101927</cp:lastModifiedBy>
  <cp:revision>7</cp:revision>
  <dcterms:created xsi:type="dcterms:W3CDTF">2011-09-16T13:12:32Z</dcterms:created>
  <dcterms:modified xsi:type="dcterms:W3CDTF">2011-09-16T15:34:17Z</dcterms:modified>
</cp:coreProperties>
</file>